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0" r:id="rId4"/>
    <p:sldId id="262" r:id="rId5"/>
    <p:sldId id="264" r:id="rId6"/>
    <p:sldId id="266" r:id="rId7"/>
    <p:sldId id="268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A2736E-6942-4AC3-BB0D-9B0836E920E2}" type="datetimeFigureOut">
              <a:rPr lang="ru-RU" smtClean="0"/>
              <a:pPr/>
              <a:t>26.10.2011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9D593B-A055-4E7A-A17A-5FEBE27D8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571500" y="1357313"/>
            <a:ext cx="85725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800"/>
              </a:spcAft>
              <a:defRPr/>
            </a:pPr>
            <a:r>
              <a:rPr lang="ru-RU" sz="4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 школу мы пришли учиться,</a:t>
            </a:r>
          </a:p>
          <a:p>
            <a:pPr>
              <a:spcAft>
                <a:spcPts val="1800"/>
              </a:spcAft>
              <a:defRPr/>
            </a:pPr>
            <a:r>
              <a:rPr lang="ru-RU" sz="4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 жизни это </a:t>
            </a:r>
            <a:r>
              <a:rPr lang="ru-RU" sz="4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пригодится</a:t>
            </a:r>
            <a:r>
              <a:rPr lang="ru-RU" sz="4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!</a:t>
            </a:r>
          </a:p>
          <a:p>
            <a:pPr>
              <a:spcAft>
                <a:spcPts val="1800"/>
              </a:spcAft>
              <a:defRPr/>
            </a:pPr>
            <a:r>
              <a:rPr lang="ru-RU" sz="4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Тот, кто хочет много знать,</a:t>
            </a:r>
          </a:p>
          <a:p>
            <a:pPr>
              <a:spcAft>
                <a:spcPts val="1800"/>
              </a:spcAft>
              <a:defRPr/>
            </a:pPr>
            <a:r>
              <a:rPr lang="ru-RU" sz="4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Должен сам все постигать!</a:t>
            </a:r>
            <a:endParaRPr lang="ru-RU" sz="4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сканирование0015"/>
          <p:cNvPicPr>
            <a:picLocks noChangeAspect="1" noChangeArrowheads="1"/>
          </p:cNvPicPr>
          <p:nvPr/>
        </p:nvPicPr>
        <p:blipFill>
          <a:blip r:embed="rId2" cstate="print">
            <a:lum bright="-24000" contrast="42000"/>
          </a:blip>
          <a:srcRect/>
          <a:stretch>
            <a:fillRect/>
          </a:stretch>
        </p:blipFill>
        <p:spPr bwMode="auto">
          <a:xfrm>
            <a:off x="111125" y="100013"/>
            <a:ext cx="4859338" cy="3438525"/>
          </a:xfrm>
          <a:prstGeom prst="rect">
            <a:avLst/>
          </a:prstGeom>
          <a:noFill/>
        </p:spPr>
      </p:pic>
      <p:pic>
        <p:nvPicPr>
          <p:cNvPr id="3075" name="Picture 3" descr="сканирование0016"/>
          <p:cNvPicPr>
            <a:picLocks noChangeAspect="1" noChangeArrowheads="1"/>
          </p:cNvPicPr>
          <p:nvPr/>
        </p:nvPicPr>
        <p:blipFill>
          <a:blip r:embed="rId3" cstate="print">
            <a:lum bright="-42000" contrast="54000"/>
          </a:blip>
          <a:srcRect/>
          <a:stretch>
            <a:fillRect/>
          </a:stretch>
        </p:blipFill>
        <p:spPr bwMode="auto">
          <a:xfrm>
            <a:off x="4125913" y="3276600"/>
            <a:ext cx="4916487" cy="3479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1" name="Picture 17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email"/>
          <a:srcRect t="20963" b="20963"/>
          <a:stretch>
            <a:fillRect/>
          </a:stretch>
        </p:blipFill>
        <p:spPr bwMode="auto">
          <a:xfrm>
            <a:off x="857224" y="1357298"/>
            <a:ext cx="767717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792288" y="5367338"/>
            <a:ext cx="5486400" cy="99062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428860" y="285728"/>
            <a:ext cx="4857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Путаница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Сравни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                    по цвету                         яблоко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лимон          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по размеру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тыква            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по форме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                    по величине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                    по вкусу                        малина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                   </a:t>
            </a:r>
            <a:r>
              <a:rPr lang="en-US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по зрелости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бананы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</a:p>
        </p:txBody>
      </p:sp>
      <p:pic>
        <p:nvPicPr>
          <p:cNvPr id="4" name="Рисунок 3" descr="f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357950" y="4857760"/>
            <a:ext cx="1892300" cy="1643074"/>
          </a:xfrm>
          <a:prstGeom prst="rect">
            <a:avLst/>
          </a:prstGeom>
        </p:spPr>
      </p:pic>
      <p:pic>
        <p:nvPicPr>
          <p:cNvPr id="5" name="Рисунок 4" descr="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34" y="714356"/>
            <a:ext cx="2071702" cy="1643074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5400000">
            <a:off x="607191" y="3679033"/>
            <a:ext cx="164307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5400000">
            <a:off x="3469477" y="4602961"/>
            <a:ext cx="1133475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F:\потоки курсы\Graphika\27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143637" y="2643182"/>
            <a:ext cx="2190766" cy="164307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485778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 помощью имен прилагательных можно описать у существительных величину, форму, вкус и т.д.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Опиши себя</a:t>
            </a:r>
            <a:endParaRPr lang="ru-RU" sz="6600" b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Овальная выноска 3"/>
          <p:cNvSpPr/>
          <p:nvPr/>
        </p:nvSpPr>
        <p:spPr>
          <a:xfrm>
            <a:off x="2143108" y="1571612"/>
            <a:ext cx="4714908" cy="4429156"/>
          </a:xfrm>
          <a:prstGeom prst="wedgeEllipse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9600" dirty="0" smtClean="0"/>
              <a:t>   </a:t>
            </a:r>
            <a:r>
              <a:rPr lang="ru-RU" sz="9600" b="1" i="1" dirty="0" smtClean="0">
                <a:solidFill>
                  <a:srgbClr val="FFFF00"/>
                </a:solidFill>
              </a:rPr>
              <a:t>Я</a:t>
            </a:r>
            <a:r>
              <a:rPr lang="ru-RU" sz="9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</a:t>
            </a:r>
            <a:endParaRPr lang="ru-RU" sz="96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928688"/>
            <a:ext cx="8429625" cy="3929062"/>
          </a:xfrm>
        </p:spPr>
        <p:txBody>
          <a:bodyPr>
            <a:normAutofit/>
          </a:bodyPr>
          <a:lstStyle/>
          <a:p>
            <a:pPr indent="457200" algn="just"/>
            <a:r>
              <a:rPr lang="ru-RU" sz="4800" b="1" dirty="0" smtClean="0">
                <a:solidFill>
                  <a:srgbClr val="C00000"/>
                </a:solidFill>
                <a:latin typeface="Constantia" pitchFamily="18" charset="0"/>
              </a:rPr>
              <a:t>Имя прилагательное  в</a:t>
            </a:r>
            <a:r>
              <a:rPr lang="en-US" sz="4800" b="1" smtClean="0">
                <a:solidFill>
                  <a:srgbClr val="C00000"/>
                </a:solidFill>
                <a:latin typeface="Constantia" pitchFamily="18" charset="0"/>
              </a:rPr>
              <a:t> </a:t>
            </a:r>
            <a:r>
              <a:rPr lang="ru-RU" sz="4800" b="1" smtClean="0">
                <a:solidFill>
                  <a:srgbClr val="C00000"/>
                </a:solidFill>
                <a:latin typeface="Constantia" pitchFamily="18" charset="0"/>
              </a:rPr>
              <a:t>предложении </a:t>
            </a:r>
            <a:r>
              <a:rPr lang="ru-RU" sz="4800" b="1" dirty="0" smtClean="0">
                <a:solidFill>
                  <a:srgbClr val="C00000"/>
                </a:solidFill>
                <a:latin typeface="Constantia" pitchFamily="18" charset="0"/>
              </a:rPr>
              <a:t>связано </a:t>
            </a:r>
            <a:br>
              <a:rPr lang="ru-RU" sz="4800" b="1" dirty="0" smtClean="0">
                <a:solidFill>
                  <a:srgbClr val="C00000"/>
                </a:solidFill>
                <a:latin typeface="Constantia" pitchFamily="18" charset="0"/>
              </a:rPr>
            </a:br>
            <a:r>
              <a:rPr lang="ru-RU" sz="4800" b="1" dirty="0" smtClean="0">
                <a:solidFill>
                  <a:srgbClr val="C00000"/>
                </a:solidFill>
                <a:latin typeface="Constantia" pitchFamily="18" charset="0"/>
              </a:rPr>
              <a:t>с именем существительным.</a:t>
            </a:r>
            <a:endParaRPr lang="ru-RU" sz="4800" b="1" dirty="0">
              <a:latin typeface="Constant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6"/>
          <p:cNvSpPr>
            <a:spLocks noChangeArrowheads="1"/>
          </p:cNvSpPr>
          <p:nvPr/>
        </p:nvSpPr>
        <p:spPr bwMode="auto">
          <a:xfrm>
            <a:off x="1476375" y="60213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59081" name="Rectangle 9"/>
          <p:cNvSpPr>
            <a:spLocks noGrp="1" noChangeArrowheads="1"/>
          </p:cNvSpPr>
          <p:nvPr>
            <p:ph type="title"/>
          </p:nvPr>
        </p:nvSpPr>
        <p:spPr>
          <a:xfrm>
            <a:off x="1979613" y="274638"/>
            <a:ext cx="5400675" cy="1354137"/>
          </a:xfrm>
          <a:gradFill rotWithShape="1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18900000" scaled="1"/>
          </a:gradFill>
          <a:ln w="76200" cmpd="tri">
            <a:solidFill>
              <a:srgbClr val="0099FF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ru-RU" sz="4000" b="1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2164" name="WordArt 12"/>
          <p:cNvSpPr>
            <a:spLocks noChangeArrowheads="1" noChangeShapeType="1" noTextEdit="1"/>
          </p:cNvSpPr>
          <p:nvPr/>
        </p:nvSpPr>
        <p:spPr bwMode="auto">
          <a:xfrm>
            <a:off x="2484438" y="476250"/>
            <a:ext cx="4405312" cy="998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441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ВЫ МОЛОДЦЫ!</a:t>
            </a:r>
          </a:p>
        </p:txBody>
      </p:sp>
      <p:pic>
        <p:nvPicPr>
          <p:cNvPr id="6" name="Picture 11" descr="kniga1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357422" y="2643182"/>
            <a:ext cx="3600453" cy="3141662"/>
          </a:xfrm>
          <a:prstGeom prst="rect">
            <a:avLst/>
          </a:prstGeom>
          <a:noFill/>
          <a:ln/>
        </p:spPr>
      </p:pic>
      <p:pic>
        <p:nvPicPr>
          <p:cNvPr id="7" name="Picture 4" descr="АПЛОДИСМЕНТЫ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00826" y="4411663"/>
            <a:ext cx="2446337" cy="244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84</TotalTime>
  <Words>80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 </vt:lpstr>
      <vt:lpstr>Сравни</vt:lpstr>
      <vt:lpstr>С помощью имен прилагательных можно описать у существительных величину, форму, вкус и т.д. </vt:lpstr>
      <vt:lpstr>Опиши себя</vt:lpstr>
      <vt:lpstr>Имя прилагательное  в предложении связано  с именем существительным.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12</cp:revision>
  <dcterms:created xsi:type="dcterms:W3CDTF">2011-10-20T15:29:38Z</dcterms:created>
  <dcterms:modified xsi:type="dcterms:W3CDTF">2011-10-26T12:56:53Z</dcterms:modified>
</cp:coreProperties>
</file>