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72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6FD92B-9906-46A4-9373-8FD5E4E06AAF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EAA09A-5B05-4464-911E-83EDE79E3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C53A-9476-4789-B69E-1BF350CF7410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B0087-1098-48B7-A5F9-E8F9BC72B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101E0-5FD6-40AD-A19B-24195B3F7988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F2667-90C4-4540-96A2-C906A22A5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32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2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4E6C-6ECA-4C47-842D-714F7020E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1A062-B9A3-4A72-80EE-DA3074F8E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EB7E3-C85F-410A-B41D-3102BC479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EB9AA-8B54-4DD3-A66A-2820AB0CE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14FF-6CF6-444A-B154-9910AD15C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367A4-7F2C-4A2A-9F32-C1F2581F8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31528-7F63-41E2-8642-867709CFA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EA0E6-D6B3-432A-A85E-BBB70A36B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874B6-45D3-4DB1-BDAB-0EC984E05A58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E723-A3DC-4D26-9B28-4E25B61A2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72C37-5F44-419A-B7B9-0D039FD02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1E6DE-7C3A-40E6-B5C9-2F097A9FC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D5348-DBEE-45C4-9350-30F901C18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3703-94C7-41C1-BA94-1E021B1293E1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7E0F-0049-4ECC-A5DA-4C2F7C4A3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E115-179A-4B9F-8FFE-7A63AA6EA9B7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0C1E-869E-4105-9545-1261831BF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70097-3319-46CD-A9C9-9088133F0B60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5CC9-DB73-4A2C-B328-E1ACFA4B5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C952-AC70-45B7-AB50-3256268722DA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1766-18DE-4C22-BEB5-F861FEC0F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134D7-BDAC-4D4C-934D-B682C663EC39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0A0B-45F7-413B-ADB6-7F4A27319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6AD5-410F-4A06-B2F8-4E632B768DAF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3355-AB38-4CF1-928E-70508C97E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C98FD-C61D-461B-8B9B-1462DB83B10A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527C9-EAD6-4078-A2E1-A626FF454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2BCBB-BC11-47AF-9C85-C432B7AA7D82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1CF8-FF4B-4928-BDDB-8C6A2712B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AD4C-2A67-4894-B75C-1356CFADE98F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C260C-9F43-48D5-8E13-B86E03F4F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F81C-F3DF-4447-B2A4-E58F48F9F6AE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CA2B6-1239-46B7-AF8F-262A74FF1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9E7A3-1154-428D-9883-509D0613AC1E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1E35-1BE4-4E4A-AD02-09BCCED63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736E5-1671-49E3-87CA-708B98AB1229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700D-1C1D-4790-9E6A-AAF4DA179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833EF-9625-4948-B43A-92CC8FA62B86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4AFCA-1C69-4228-AB05-F4C69FE17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D8405-A86E-4903-997E-C742870BE453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C80FD-5E65-471F-AA29-482F0B29C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A2796-3042-42D2-9F56-18F322712513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1FA4-7B5E-4F30-B9E3-1D4921A14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FD70-FBC1-4D6F-8AB9-3A4D281AC379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41A1C-24F6-4AAA-8AE5-FD1F871E4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9A00-8299-4637-8A59-9888F9CB5279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D60A-D286-469A-96A6-5FB3CDE69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8DA6C-DEA7-4B3E-89E3-E79E0992E7A6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E8D8-636F-4E83-AAF1-4DE459A27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1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1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1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1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81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7E65CF7-35CD-4DEC-834E-A164ACBD98E7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734DE8A-1DF3-463D-9FF8-C30E82D47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1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 advTm="30000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22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22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D610E71-80F3-48DE-82E0-46A059E97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spd="med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5" grpId="0"/>
      <p:bldP spid="5224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2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2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2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2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2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2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2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2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2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2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2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959E30-0ECF-4466-8548-B530516B0A37}" type="datetimeFigureOut">
              <a:rPr lang="ru-RU"/>
              <a:pPr>
                <a:defRPr/>
              </a:pPr>
              <a:t>26.10.2011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AB5D1-E18C-4063-824B-0129475A5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8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76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7" r:id="rId9"/>
    <p:sldLayoutId id="2147483871" r:id="rId10"/>
    <p:sldLayoutId id="214748387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692696"/>
            <a:ext cx="8352928" cy="266429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Внеурочные занятия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 классе: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Подзаголовок 9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175520"/>
          </a:xfrm>
        </p:spPr>
        <p:txBody>
          <a:bodyPr/>
          <a:lstStyle/>
          <a:p>
            <a:pPr marL="0" marR="0" indent="0" algn="ctr">
              <a:buNone/>
            </a:pPr>
            <a:endParaRPr lang="ru-RU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Семичева </a:t>
            </a: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И., учитель начальных классов</a:t>
            </a:r>
          </a:p>
          <a:p>
            <a:pPr marL="0" marR="0" indent="0" algn="ctr">
              <a:buNone/>
            </a:pPr>
            <a:r>
              <a:rPr lang="ru-RU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МОУ–СОШ №4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2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проектом: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проект «Я умею»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доступные средства, рассказать окружающим о том, что ты уже умеешь делать, придя в школу, повышение самооценки и учебной мотивации.</a:t>
            </a:r>
            <a:endParaRPr lang="ru-RU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356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проект 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и мое имя»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145552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3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Раскрыть многообразие и вариативность имен в русском языке, продолжить знакомство детей друг с другом.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209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проектом: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728192"/>
          </a:xfrm>
        </p:spPr>
        <p:txBody>
          <a:bodyPr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проектной и исследовательской деятельности с использованием ИКТ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53279" y="2975409"/>
            <a:ext cx="1872208" cy="864096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3933056"/>
            <a:ext cx="2782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Урочная 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9383" y="3924571"/>
            <a:ext cx="3359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483766" y="2975409"/>
            <a:ext cx="1872210" cy="86227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623961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Проект – «брошенный вперёд»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Проект – препятствие, задача, вопрос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Проект – это план, замысел, в результате которого автор должен получить что-то новое: продукт, отношения, книгу, фильм, модель, сценарий.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428604"/>
            <a:ext cx="7772400" cy="55206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2060"/>
                </a:solidFill>
              </a:rPr>
              <a:t>Цель проектной деятельности </a:t>
            </a:r>
            <a:r>
              <a:rPr lang="ru-RU" dirty="0" smtClean="0">
                <a:solidFill>
                  <a:srgbClr val="002060"/>
                </a:solidFill>
              </a:rPr>
              <a:t>–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общее развитие и формирование качеств творческой личности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9130"/>
          </a:xfrm>
        </p:spPr>
        <p:txBody>
          <a:bodyPr/>
          <a:lstStyle/>
          <a:p>
            <a:pPr algn="ctr"/>
            <a:r>
              <a:rPr lang="ru-RU" sz="40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ПРОЕКТНОЙ ДЕЯТЕЛЬНОСТИ</a:t>
            </a:r>
            <a:r>
              <a:rPr lang="ru-RU" sz="4000" u="sng" dirty="0" smtClean="0">
                <a:solidFill>
                  <a:srgbClr val="7030A0"/>
                </a:solidFill>
              </a:rPr>
              <a:t>:</a:t>
            </a:r>
            <a:endParaRPr lang="ru-RU" sz="4000" u="sng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Включить детей в разнообразную деятельность;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Выработать гибкие умения, позволяющие учащимся быстро осваивать новые виды деятельности, то есть перенос знаний и навыков на практику;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Развить сообразительность и творческую активность учащихся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9985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Маленький ребенок не может создать оригинальный конкретный продукт, не имея необходимых для этого знаний и навыков.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Творческую деятельность младшего школьника надо рассматривать в совокупности с самостоятельной.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Самостоятельность ученика обязательно должна быть под контролем взрослого.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Самостоятельные работы учащихся должны строиться по принципу «от простого к сложному».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работы над проектом: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/>
          <a:lstStyle/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Беседа.</a:t>
            </a: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проблемы.</a:t>
            </a: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темы проекта по поставленной проблеме.</a:t>
            </a: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цели и задач проекта.</a:t>
            </a: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плана работы над проектом.</a:t>
            </a: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информации.</a:t>
            </a: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Индивидуальные или групповые сообщения для одноклассников и их обсуждение.</a:t>
            </a: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итогов, составление портфолио (папка документов).</a:t>
            </a: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проекта</a:t>
            </a:r>
          </a:p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Рефлексия.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проект «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Бэджик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Используя известное средство информирования окружающих о своем имени и статусе –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бедж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познакомиться с учащимися и познакомить учащихся друг с другом.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176</TotalTime>
  <Words>272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Тема1</vt:lpstr>
      <vt:lpstr>Клен</vt:lpstr>
      <vt:lpstr>Поток</vt:lpstr>
      <vt:lpstr>Внеурочные занятия  в 1 классе: «Проектная деятельность»</vt:lpstr>
      <vt:lpstr>Осуществление проектной и исследовательской деятельности с использованием ИКТ</vt:lpstr>
      <vt:lpstr>Проект – «брошенный вперёд»  Проект – препятствие, задача, вопрос  Проект – это план, замысел, в результате которого автор должен получить что-то новое: продукт, отношения, книгу, фильм, модель, сценарий. </vt:lpstr>
      <vt:lpstr>Цель проектной деятельности –   общее развитие и формирование качеств творческой личности</vt:lpstr>
      <vt:lpstr>ЗАДАЧИ ПРОЕКТНОЙ ДЕЯТЕЛЬНОСТИ:</vt:lpstr>
      <vt:lpstr>Презентация PowerPoint</vt:lpstr>
      <vt:lpstr>Последовательность работы над проектом:</vt:lpstr>
      <vt:lpstr>Творческий проект «Бэджик»</vt:lpstr>
      <vt:lpstr>Цель проекта:</vt:lpstr>
      <vt:lpstr>Работа над проектом:</vt:lpstr>
      <vt:lpstr>Творческий проект «Я умею»</vt:lpstr>
      <vt:lpstr>Цель проекта:</vt:lpstr>
      <vt:lpstr>Творческий проект  «Я и мое имя»</vt:lpstr>
      <vt:lpstr>Цель проекта:</vt:lpstr>
      <vt:lpstr>Работа над проектом: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22</cp:revision>
  <dcterms:created xsi:type="dcterms:W3CDTF">2008-11-22T14:59:16Z</dcterms:created>
  <dcterms:modified xsi:type="dcterms:W3CDTF">2011-10-26T18:15:48Z</dcterms:modified>
</cp:coreProperties>
</file>